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90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11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04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58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74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98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2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12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9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61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57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1AC8D-98CA-49D3-9D2C-3C83C24F550B}" type="datetimeFigureOut">
              <a:rPr lang="zh-TW" altLang="en-US" smtClean="0"/>
              <a:t>2025/7/22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D007-659D-43ED-8765-7E3E68458B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餐具檢驗說明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 smtClean="0"/>
              <a:t>107.11.30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0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41304"/>
            <a:ext cx="9278070" cy="65582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87798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食藥署第一次修正</a:t>
            </a:r>
            <a:endParaRPr lang="zh-TW" altLang="en-US" sz="3600" dirty="0"/>
          </a:p>
        </p:txBody>
      </p:sp>
      <p:sp>
        <p:nvSpPr>
          <p:cNvPr id="4" name="圓角矩形 3"/>
          <p:cNvSpPr/>
          <p:nvPr/>
        </p:nvSpPr>
        <p:spPr>
          <a:xfrm>
            <a:off x="5486398" y="3011055"/>
            <a:ext cx="858982" cy="409358"/>
          </a:xfrm>
          <a:prstGeom prst="roundRect">
            <a:avLst>
              <a:gd name="adj" fmla="val 4825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45380" y="4020188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改用油性辣椒紅！！！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689925" y="3011055"/>
            <a:ext cx="1362365" cy="409358"/>
          </a:xfrm>
          <a:prstGeom prst="roundRect">
            <a:avLst>
              <a:gd name="adj" fmla="val 4825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2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2800" y="840510"/>
            <a:ext cx="295465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脂肪檢測步驟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117600" y="1754335"/>
            <a:ext cx="80356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適量油性辣椒紅試劑滴在檢體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慢慢迴轉使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其擴及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全面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置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水輕輕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沖洗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有殘留油脂，會呈現橘紅色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斑點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17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4908"/>
            <a:ext cx="5003079" cy="48496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457048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脂肪檢測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油性辣椒紅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12523" y="1309522"/>
            <a:ext cx="118763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合格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469745" y="1309521"/>
            <a:ext cx="131156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不合格</a:t>
            </a:r>
            <a:endParaRPr lang="zh-TW" altLang="en-US" sz="2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65" y="1832741"/>
            <a:ext cx="4332295" cy="4925207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8063346" y="3362037"/>
            <a:ext cx="1403927" cy="158865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4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64</Words>
  <Application>Microsoft Office PowerPoint</Application>
  <PresentationFormat>寬螢幕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餐具檢驗說明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Bio</dc:creator>
  <cp:lastModifiedBy>user</cp:lastModifiedBy>
  <cp:revision>5</cp:revision>
  <dcterms:created xsi:type="dcterms:W3CDTF">2018-11-27T06:00:47Z</dcterms:created>
  <dcterms:modified xsi:type="dcterms:W3CDTF">2025-07-22T07:44:45Z</dcterms:modified>
</cp:coreProperties>
</file>